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396" r:id="rId2"/>
    <p:sldId id="285" r:id="rId3"/>
    <p:sldId id="415" r:id="rId4"/>
    <p:sldId id="416" r:id="rId5"/>
    <p:sldId id="439" r:id="rId6"/>
    <p:sldId id="441" r:id="rId7"/>
    <p:sldId id="435" r:id="rId8"/>
    <p:sldId id="376" r:id="rId9"/>
    <p:sldId id="425" r:id="rId10"/>
    <p:sldId id="378" r:id="rId11"/>
    <p:sldId id="443" r:id="rId12"/>
    <p:sldId id="427" r:id="rId13"/>
    <p:sldId id="418" r:id="rId14"/>
    <p:sldId id="381" r:id="rId15"/>
    <p:sldId id="436" r:id="rId16"/>
    <p:sldId id="419" r:id="rId17"/>
    <p:sldId id="420" r:id="rId18"/>
    <p:sldId id="421" r:id="rId19"/>
    <p:sldId id="385" r:id="rId20"/>
    <p:sldId id="422" r:id="rId21"/>
    <p:sldId id="447" r:id="rId22"/>
    <p:sldId id="424" r:id="rId23"/>
    <p:sldId id="391" r:id="rId24"/>
    <p:sldId id="449" r:id="rId25"/>
    <p:sldId id="400" r:id="rId26"/>
    <p:sldId id="429" r:id="rId27"/>
    <p:sldId id="430" r:id="rId28"/>
    <p:sldId id="431" r:id="rId29"/>
    <p:sldId id="403" r:id="rId30"/>
    <p:sldId id="432" r:id="rId31"/>
    <p:sldId id="433" r:id="rId32"/>
    <p:sldId id="434" r:id="rId33"/>
    <p:sldId id="406" r:id="rId34"/>
    <p:sldId id="407" r:id="rId35"/>
    <p:sldId id="408" r:id="rId36"/>
    <p:sldId id="409" r:id="rId37"/>
    <p:sldId id="413" r:id="rId38"/>
  </p:sldIdLst>
  <p:sldSz cx="15125700" cy="10693400"/>
  <p:notesSz cx="15125700" cy="10693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35"/>
    <p:restoredTop sz="94519"/>
  </p:normalViewPr>
  <p:slideViewPr>
    <p:cSldViewPr>
      <p:cViewPr varScale="1">
        <p:scale>
          <a:sx n="67" d="100"/>
          <a:sy n="67" d="100"/>
        </p:scale>
        <p:origin x="200" y="2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554788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8567738" y="0"/>
            <a:ext cx="6554787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1D3ED-2203-2243-A773-510E8C6290D5}" type="datetimeFigureOut">
              <a:rPr lang="nl-NL" smtClean="0"/>
              <a:t>20-04-2026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5010150" y="1336675"/>
            <a:ext cx="51054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1512888" y="5146675"/>
            <a:ext cx="1209992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10156825"/>
            <a:ext cx="6554788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8567738" y="10156825"/>
            <a:ext cx="6554787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0665C-BFCB-8C4A-B1CC-0DD0D731406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9018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7" y="3314954"/>
            <a:ext cx="1285684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5988304"/>
            <a:ext cx="1058799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5120619" cy="10692130"/>
          </a:xfrm>
          <a:custGeom>
            <a:avLst/>
            <a:gdLst/>
            <a:ahLst/>
            <a:cxnLst/>
            <a:rect l="l" t="t" r="r" b="b"/>
            <a:pathLst>
              <a:path w="15120619" h="10692130">
                <a:moveTo>
                  <a:pt x="15120010" y="0"/>
                </a:moveTo>
                <a:lnTo>
                  <a:pt x="0" y="0"/>
                </a:lnTo>
                <a:lnTo>
                  <a:pt x="0" y="10692003"/>
                </a:lnTo>
                <a:lnTo>
                  <a:pt x="15120010" y="10692003"/>
                </a:lnTo>
                <a:lnTo>
                  <a:pt x="1512001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28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ctrTitle"/>
          </p:nvPr>
        </p:nvSpPr>
        <p:spPr>
          <a:xfrm>
            <a:off x="515617" y="1547980"/>
            <a:ext cx="14094493" cy="4267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60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60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60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60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60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60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60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60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602"/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subTitle" idx="1"/>
          </p:nvPr>
        </p:nvSpPr>
        <p:spPr>
          <a:xfrm>
            <a:off x="515604" y="5892181"/>
            <a:ext cx="14094493" cy="164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32"/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sldNum" idx="12"/>
          </p:nvPr>
        </p:nvSpPr>
        <p:spPr>
          <a:xfrm>
            <a:off x="14014858" y="9694886"/>
            <a:ext cx="907641" cy="818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654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654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654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654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654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654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654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654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654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rtl="0"/>
            <a:fld id="{00000000-1234-1234-1234-123412341234}" type="slidenum">
              <a:rPr lang="en-GB" smtClean="0"/>
              <a:pPr rtl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213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00859" y="6641134"/>
            <a:ext cx="4226559" cy="12071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6285" y="2459482"/>
            <a:ext cx="1361313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42738" y="9944862"/>
            <a:ext cx="484022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56285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890504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12D4347-A8C9-DBED-A9EC-320C1C103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15125700" cy="1441390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A98D7C7-300B-D587-048E-93E8745BF75D}"/>
              </a:ext>
            </a:extLst>
          </p:cNvPr>
          <p:cNvSpPr txBox="1"/>
          <p:nvPr/>
        </p:nvSpPr>
        <p:spPr>
          <a:xfrm>
            <a:off x="4341668" y="241300"/>
            <a:ext cx="725978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</a:rPr>
              <a:t>In deze </a:t>
            </a:r>
            <a:r>
              <a:rPr lang="nl-NL" sz="2800" dirty="0" err="1">
                <a:solidFill>
                  <a:schemeClr val="bg1"/>
                </a:solidFill>
              </a:rPr>
              <a:t>powerpoint</a:t>
            </a:r>
            <a:r>
              <a:rPr lang="nl-NL" sz="2800" dirty="0">
                <a:solidFill>
                  <a:schemeClr val="bg1"/>
                </a:solidFill>
              </a:rPr>
              <a:t> wordt stap voor stap uitgelegd hoe je een waarneming van een plant, dier, paddenstoel of (korst)mos op de app </a:t>
            </a:r>
            <a:r>
              <a:rPr lang="nl-NL" sz="2800" dirty="0" err="1">
                <a:solidFill>
                  <a:schemeClr val="bg1"/>
                </a:solidFill>
              </a:rPr>
              <a:t>ObsIdentify</a:t>
            </a:r>
            <a:r>
              <a:rPr lang="nl-NL" sz="2800" dirty="0">
                <a:solidFill>
                  <a:schemeClr val="bg1"/>
                </a:solidFill>
              </a:rPr>
              <a:t> plaatst.</a:t>
            </a:r>
          </a:p>
          <a:p>
            <a:endParaRPr lang="nl-N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89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AD4CC-8781-5FB6-6F9A-2CDC5D53E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BAA15B2B-B2CD-C2B9-A632-04B729DE0521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33AC845-CBDC-67FC-A7B8-B01083907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-444501"/>
            <a:ext cx="8381999" cy="11847499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E03EAF82-92CE-7C1B-7685-0522E8D6C893}"/>
              </a:ext>
            </a:extLst>
          </p:cNvPr>
          <p:cNvSpPr/>
          <p:nvPr/>
        </p:nvSpPr>
        <p:spPr>
          <a:xfrm>
            <a:off x="9010650" y="9334991"/>
            <a:ext cx="990782" cy="964709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2353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EBE46-D47D-6C24-0FED-2A8B255EE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F81F9F27-9F03-3CB5-DF48-0FDE203AA558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98F826F-0F00-4487-933E-649A0826E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-444501"/>
            <a:ext cx="8381999" cy="11847499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60E80727-6DDC-6406-AA0B-5008FEEBA8CB}"/>
              </a:ext>
            </a:extLst>
          </p:cNvPr>
          <p:cNvSpPr/>
          <p:nvPr/>
        </p:nvSpPr>
        <p:spPr>
          <a:xfrm>
            <a:off x="5124450" y="8318500"/>
            <a:ext cx="4876800" cy="15240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43AC67EC-688C-E9FF-6F8C-84CAADF8BFDD}"/>
              </a:ext>
            </a:extLst>
          </p:cNvPr>
          <p:cNvSpPr txBox="1">
            <a:spLocks/>
          </p:cNvSpPr>
          <p:nvPr/>
        </p:nvSpPr>
        <p:spPr>
          <a:xfrm>
            <a:off x="476250" y="622300"/>
            <a:ext cx="4419600" cy="9067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/>
              <a:t>Door in te zoomen wordt de afbeelding ook waziger.</a:t>
            </a:r>
          </a:p>
        </p:txBody>
      </p:sp>
    </p:spTree>
    <p:extLst>
      <p:ext uri="{BB962C8B-B14F-4D97-AF65-F5344CB8AC3E}">
        <p14:creationId xmlns:p14="http://schemas.microsoft.com/office/powerpoint/2010/main" val="3194249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10E1A-100F-2FDC-6199-DC596D698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F3966A2F-62AF-EB03-DE92-6BEE76179BBD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7D2F66B-6F81-C35D-AAD6-51C4F337B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1" y="-444501"/>
            <a:ext cx="8381999" cy="118474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D77F837-114E-24D9-86A8-F7017F00C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-444502"/>
            <a:ext cx="8381999" cy="1184749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284EF07-C4EE-813C-3FD6-9136062281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50" y="1711835"/>
            <a:ext cx="4811888" cy="6801341"/>
          </a:xfrm>
          <a:prstGeom prst="rect">
            <a:avLst/>
          </a:prstGeom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37B86FDF-5694-1BA7-019A-036F26688DAC}"/>
              </a:ext>
            </a:extLst>
          </p:cNvPr>
          <p:cNvSpPr/>
          <p:nvPr/>
        </p:nvSpPr>
        <p:spPr>
          <a:xfrm>
            <a:off x="5603828" y="2908300"/>
            <a:ext cx="2416222" cy="235263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1CDA38-481C-9DC0-AC66-4815B8B30ED7}"/>
              </a:ext>
            </a:extLst>
          </p:cNvPr>
          <p:cNvSpPr txBox="1">
            <a:spLocks/>
          </p:cNvSpPr>
          <p:nvPr/>
        </p:nvSpPr>
        <p:spPr>
          <a:xfrm>
            <a:off x="476250" y="622300"/>
            <a:ext cx="4419600" cy="9067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 err="1"/>
              <a:t>ObsIdentify</a:t>
            </a:r>
            <a:r>
              <a:rPr lang="nl-NL" sz="3600" dirty="0"/>
              <a:t> herkent de soort. </a:t>
            </a:r>
          </a:p>
          <a:p>
            <a:r>
              <a:rPr lang="nl-NL" sz="3600" dirty="0"/>
              <a:t>In twijfelgevallen kan een ‘</a:t>
            </a:r>
            <a:r>
              <a:rPr lang="nl-NL" sz="3600" dirty="0" err="1"/>
              <a:t>validator</a:t>
            </a:r>
            <a:r>
              <a:rPr lang="nl-NL" sz="3600" dirty="0"/>
              <a:t>’ het resultaat aanpassen of een opmerking plaatsen.</a:t>
            </a:r>
          </a:p>
        </p:txBody>
      </p:sp>
    </p:spTree>
    <p:extLst>
      <p:ext uri="{BB962C8B-B14F-4D97-AF65-F5344CB8AC3E}">
        <p14:creationId xmlns:p14="http://schemas.microsoft.com/office/powerpoint/2010/main" val="1135997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E6B90-E2CC-B52B-3259-717CBDC57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9E05D943-7168-6395-0F76-FE337594A8DC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911C52E-8DCA-4A36-1095-0420B37E9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1" y="-444501"/>
            <a:ext cx="8381999" cy="118474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3B16120-420F-6AD3-CE01-5887DBCAF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-444502"/>
            <a:ext cx="8381999" cy="11847499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9B62763A-7F2B-D278-208C-100654A3BAC0}"/>
              </a:ext>
            </a:extLst>
          </p:cNvPr>
          <p:cNvSpPr/>
          <p:nvPr/>
        </p:nvSpPr>
        <p:spPr>
          <a:xfrm>
            <a:off x="6191250" y="4508500"/>
            <a:ext cx="2133600" cy="102523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8927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22C04-B14B-342E-CE50-9655978FD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5E2E2375-6717-7974-77FB-7C55F686CA19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5308545-6FD6-B168-85BC-9A0BEA717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-444501"/>
            <a:ext cx="8381999" cy="1184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82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44D12-BCDB-90A9-92E0-57244772B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443C73CF-4812-2869-CB5B-22D8EFAAE286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3619C27-DD43-C82F-7B36-5E7252D87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1" y="-444501"/>
            <a:ext cx="8381999" cy="118474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AB2FCAD-C6DF-2B91-2505-E9160EA36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-444502"/>
            <a:ext cx="8381999" cy="11847499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5E55C681-8546-0587-6466-9BE239815AA7}"/>
              </a:ext>
            </a:extLst>
          </p:cNvPr>
          <p:cNvSpPr/>
          <p:nvPr/>
        </p:nvSpPr>
        <p:spPr>
          <a:xfrm>
            <a:off x="7639050" y="8547100"/>
            <a:ext cx="2133600" cy="102523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5071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ABC62-C51F-D092-9BE0-BC5FFA9E5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1CB5A22B-443C-4C1B-661D-C2FF3F14DE75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21BE3D4-8627-5468-52C3-132349EBE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-444500"/>
            <a:ext cx="8381999" cy="1184749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2CDB859-7109-85CB-B2F7-5CA710138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0" y="1725297"/>
            <a:ext cx="4792838" cy="6774415"/>
          </a:xfrm>
          <a:prstGeom prst="rect">
            <a:avLst/>
          </a:prstGeom>
        </p:spPr>
      </p:pic>
      <p:sp>
        <p:nvSpPr>
          <p:cNvPr id="12" name="Ovaal 11">
            <a:extLst>
              <a:ext uri="{FF2B5EF4-FFF2-40B4-BE49-F238E27FC236}">
                <a16:creationId xmlns:a16="http://schemas.microsoft.com/office/drawing/2014/main" id="{213BC7C2-5EDA-0B7B-62DF-05056BA42CF1}"/>
              </a:ext>
            </a:extLst>
          </p:cNvPr>
          <p:cNvSpPr/>
          <p:nvPr/>
        </p:nvSpPr>
        <p:spPr>
          <a:xfrm>
            <a:off x="5203776" y="1814865"/>
            <a:ext cx="2218619" cy="216023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0FDB81B-5D45-B562-CD71-CD5E2029152A}"/>
              </a:ext>
            </a:extLst>
          </p:cNvPr>
          <p:cNvSpPr txBox="1">
            <a:spLocks/>
          </p:cNvSpPr>
          <p:nvPr/>
        </p:nvSpPr>
        <p:spPr>
          <a:xfrm>
            <a:off x="476250" y="622300"/>
            <a:ext cx="4419600" cy="9067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/>
              <a:t>De waarneming is bewaard, maar nog niet opgeslagen onder jouw naam. Als je later je resultaten wilt bekijken, log dan in.</a:t>
            </a:r>
          </a:p>
        </p:txBody>
      </p:sp>
    </p:spTree>
    <p:extLst>
      <p:ext uri="{BB962C8B-B14F-4D97-AF65-F5344CB8AC3E}">
        <p14:creationId xmlns:p14="http://schemas.microsoft.com/office/powerpoint/2010/main" val="2972582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5850E-B1BE-6725-2877-A1C8853B0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681DBA6F-F07D-714D-E5B4-424325CDA459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C8B91D6-A3DF-9D4C-826A-A6040CCCB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-444502"/>
            <a:ext cx="8381999" cy="11847499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AF705629-1C9D-028E-20E2-04813E20D32D}"/>
              </a:ext>
            </a:extLst>
          </p:cNvPr>
          <p:cNvSpPr/>
          <p:nvPr/>
        </p:nvSpPr>
        <p:spPr>
          <a:xfrm>
            <a:off x="6496049" y="6794500"/>
            <a:ext cx="2133600" cy="102523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9290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55EFA-C2C0-519D-DC19-C031C17AF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DE3321EA-70B9-FC32-FD14-51F63C8C9531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65570F7-54A9-DE91-117F-07C589DA1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49" y="-444500"/>
            <a:ext cx="8381999" cy="1184749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FA73C08-CBD4-F75B-F06C-16CE31753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0" y="1751462"/>
            <a:ext cx="4792838" cy="6774415"/>
          </a:xfrm>
          <a:prstGeom prst="rect">
            <a:avLst/>
          </a:prstGeom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04C5DD69-CC12-A02B-4BBD-8C32F476EC63}"/>
              </a:ext>
            </a:extLst>
          </p:cNvPr>
          <p:cNvSpPr/>
          <p:nvPr/>
        </p:nvSpPr>
        <p:spPr>
          <a:xfrm>
            <a:off x="5420431" y="2805465"/>
            <a:ext cx="2218619" cy="216023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0F17D8-7224-9C1D-B26F-5A9C7DD4612A}"/>
              </a:ext>
            </a:extLst>
          </p:cNvPr>
          <p:cNvSpPr txBox="1">
            <a:spLocks/>
          </p:cNvSpPr>
          <p:nvPr/>
        </p:nvSpPr>
        <p:spPr>
          <a:xfrm>
            <a:off x="476250" y="622300"/>
            <a:ext cx="4419600" cy="9067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/>
              <a:t>Naar de camera</a:t>
            </a:r>
          </a:p>
        </p:txBody>
      </p:sp>
    </p:spTree>
    <p:extLst>
      <p:ext uri="{BB962C8B-B14F-4D97-AF65-F5344CB8AC3E}">
        <p14:creationId xmlns:p14="http://schemas.microsoft.com/office/powerpoint/2010/main" val="3205359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58334-A6CD-E297-4F35-AAB3EBE4A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EAF4F20B-6F72-165B-D156-24B4D3DE1E8B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D8ED091-ECD9-9FDE-3682-DB30CFDDA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-444500"/>
            <a:ext cx="8381999" cy="11847499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A4E37CEC-A525-F4A0-9296-EA54CDE1BCB4}"/>
              </a:ext>
            </a:extLst>
          </p:cNvPr>
          <p:cNvSpPr/>
          <p:nvPr/>
        </p:nvSpPr>
        <p:spPr>
          <a:xfrm>
            <a:off x="6115050" y="6870700"/>
            <a:ext cx="2133600" cy="102523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4CE368E-215B-9652-A015-A58D43DD3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0" y="1547796"/>
            <a:ext cx="4792838" cy="6774415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FCA9D66E-05B9-8DDC-2BD6-7D75C141614B}"/>
              </a:ext>
            </a:extLst>
          </p:cNvPr>
          <p:cNvSpPr txBox="1">
            <a:spLocks/>
          </p:cNvSpPr>
          <p:nvPr/>
        </p:nvSpPr>
        <p:spPr>
          <a:xfrm>
            <a:off x="476250" y="622300"/>
            <a:ext cx="4419600" cy="9067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/>
              <a:t>Naar de camera.</a:t>
            </a:r>
          </a:p>
          <a:p>
            <a:r>
              <a:rPr lang="nl-NL" sz="3600" dirty="0"/>
              <a:t>Om een wazige afbeelding te voorkomen, kun je beter de vergrootlens van je camera gebruiken. </a:t>
            </a:r>
          </a:p>
        </p:txBody>
      </p:sp>
    </p:spTree>
    <p:extLst>
      <p:ext uri="{BB962C8B-B14F-4D97-AF65-F5344CB8AC3E}">
        <p14:creationId xmlns:p14="http://schemas.microsoft.com/office/powerpoint/2010/main" val="4098347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55800B4-0F98-7F11-A739-4E43EC72F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-444500"/>
            <a:ext cx="8382000" cy="11847499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4ED1073-C66F-E8FE-28BA-682CB3183BC8}"/>
              </a:ext>
            </a:extLst>
          </p:cNvPr>
          <p:cNvSpPr txBox="1">
            <a:spLocks/>
          </p:cNvSpPr>
          <p:nvPr/>
        </p:nvSpPr>
        <p:spPr>
          <a:xfrm>
            <a:off x="476250" y="622300"/>
            <a:ext cx="4419600" cy="9067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/>
              <a:t>Ga naar App Store</a:t>
            </a:r>
          </a:p>
          <a:p>
            <a:r>
              <a:rPr lang="nl-NL" sz="3600" dirty="0"/>
              <a:t>en zoek </a:t>
            </a:r>
            <a:r>
              <a:rPr lang="nl-NL" sz="3600" dirty="0" err="1"/>
              <a:t>ObsIdentify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3558839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8AA2F-3EC2-45F3-86D0-22B33BE44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9E0001D1-20A3-8B23-5133-6E89014F2001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556E7F8-B02B-F9CD-65F4-DCD7CD0C2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-444500"/>
            <a:ext cx="8381999" cy="11847498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8DB1767F-A255-29E2-4711-464C41336DF3}"/>
              </a:ext>
            </a:extLst>
          </p:cNvPr>
          <p:cNvSpPr/>
          <p:nvPr/>
        </p:nvSpPr>
        <p:spPr>
          <a:xfrm>
            <a:off x="6496050" y="8513177"/>
            <a:ext cx="2133600" cy="102523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2398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BBDD0-5F18-30B6-C4FD-258AA2252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8D2A2A90-087E-182C-3B55-146890BEFB25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6E49468-014B-788F-D6A0-98E27DDF3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49" y="-444501"/>
            <a:ext cx="8381999" cy="11847498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FA480B08-F22C-B1CA-554D-715719E61ADA}"/>
              </a:ext>
            </a:extLst>
          </p:cNvPr>
          <p:cNvSpPr/>
          <p:nvPr/>
        </p:nvSpPr>
        <p:spPr>
          <a:xfrm>
            <a:off x="5581650" y="3441700"/>
            <a:ext cx="2599619" cy="13716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B70FE6E-CCB1-805A-C111-8879E7D62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0" y="1738762"/>
            <a:ext cx="4792838" cy="677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30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F911D-6F62-66B5-6976-2F16B3F15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F7C82E5A-DACD-F17C-4B24-197E7A6B0247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D42B327-0655-3055-F79A-011B9845F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49" y="-444501"/>
            <a:ext cx="8381999" cy="11847498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A9D36E0A-559C-135C-3601-66521DA85A95}"/>
              </a:ext>
            </a:extLst>
          </p:cNvPr>
          <p:cNvSpPr/>
          <p:nvPr/>
        </p:nvSpPr>
        <p:spPr>
          <a:xfrm>
            <a:off x="7639050" y="8544927"/>
            <a:ext cx="2133600" cy="102523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3290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439FA-0EEA-780A-F9CE-79399DFA3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B9225F70-F32C-B939-80DE-460D5F8CDF64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84E774C-C942-844D-A4BC-FD5A24428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-444500"/>
            <a:ext cx="8381999" cy="118474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6376D9-6F2A-672D-0861-3EBE9A906FC9}"/>
              </a:ext>
            </a:extLst>
          </p:cNvPr>
          <p:cNvSpPr txBox="1">
            <a:spLocks/>
          </p:cNvSpPr>
          <p:nvPr/>
        </p:nvSpPr>
        <p:spPr>
          <a:xfrm>
            <a:off x="476250" y="622300"/>
            <a:ext cx="4419600" cy="9067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/>
              <a:t>Deze waarneming is bewaard én onder jouw naam opgeslagen.</a:t>
            </a:r>
          </a:p>
        </p:txBody>
      </p:sp>
    </p:spTree>
    <p:extLst>
      <p:ext uri="{BB962C8B-B14F-4D97-AF65-F5344CB8AC3E}">
        <p14:creationId xmlns:p14="http://schemas.microsoft.com/office/powerpoint/2010/main" val="4072378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FA506-8165-23FA-4549-CAEB0EC7C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B2888761-9C3D-FD2E-E524-1C7800188022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0D9A5BF-7600-1787-F5F0-5A3E12B4A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-444500"/>
            <a:ext cx="8381999" cy="118474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858ED51-94AD-4D83-F7F4-2D8806D77572}"/>
              </a:ext>
            </a:extLst>
          </p:cNvPr>
          <p:cNvSpPr txBox="1">
            <a:spLocks/>
          </p:cNvSpPr>
          <p:nvPr/>
        </p:nvSpPr>
        <p:spPr>
          <a:xfrm>
            <a:off x="476250" y="622300"/>
            <a:ext cx="4419600" cy="9067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/>
              <a:t>Deze waarneming is bewaard én onder jouw naam opgeslagen.</a:t>
            </a:r>
          </a:p>
        </p:txBody>
      </p:sp>
    </p:spTree>
    <p:extLst>
      <p:ext uri="{BB962C8B-B14F-4D97-AF65-F5344CB8AC3E}">
        <p14:creationId xmlns:p14="http://schemas.microsoft.com/office/powerpoint/2010/main" val="1786606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2505C-8E2D-335D-9192-61DCF8191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7AA80547-36CF-273A-A8F0-D9941540A11B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A4F9507-74F5-C799-F368-61229298E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49" y="-444502"/>
            <a:ext cx="8381999" cy="118474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BD15479-11AF-4700-6DA1-2B8A70BBFD7A}"/>
              </a:ext>
            </a:extLst>
          </p:cNvPr>
          <p:cNvSpPr txBox="1">
            <a:spLocks/>
          </p:cNvSpPr>
          <p:nvPr/>
        </p:nvSpPr>
        <p:spPr>
          <a:xfrm>
            <a:off x="476250" y="622300"/>
            <a:ext cx="4419600" cy="9067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/>
              <a:t>Als je geluid op </a:t>
            </a:r>
            <a:r>
              <a:rPr lang="nl-NL" sz="3600" dirty="0" err="1"/>
              <a:t>waarneming.nl</a:t>
            </a:r>
            <a:r>
              <a:rPr lang="nl-NL" sz="3600" dirty="0"/>
              <a:t> wilt plaatsen, dan kun je de zang van een vogel met bijvoorbeeld de app Merlin opnemen.</a:t>
            </a:r>
          </a:p>
        </p:txBody>
      </p:sp>
    </p:spTree>
    <p:extLst>
      <p:ext uri="{BB962C8B-B14F-4D97-AF65-F5344CB8AC3E}">
        <p14:creationId xmlns:p14="http://schemas.microsoft.com/office/powerpoint/2010/main" val="1231659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31015-5A43-3B85-38CB-8FD67B812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0D8E070B-6327-7B84-3657-1B9D11AD66BD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044EEFA-287D-1994-F125-308229C20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-444500"/>
            <a:ext cx="8382000" cy="1184749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F401B32-1F4A-3B56-52ED-053E61CED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0" y="1700145"/>
            <a:ext cx="4856466" cy="6864350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5B523F7F-FAC0-502E-FA4F-CA4BF448E09C}"/>
              </a:ext>
            </a:extLst>
          </p:cNvPr>
          <p:cNvSpPr/>
          <p:nvPr/>
        </p:nvSpPr>
        <p:spPr>
          <a:xfrm>
            <a:off x="8096250" y="1506621"/>
            <a:ext cx="1752600" cy="1706479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F13A5D0-A9D7-5589-0428-FB4166314C55}"/>
              </a:ext>
            </a:extLst>
          </p:cNvPr>
          <p:cNvSpPr txBox="1">
            <a:spLocks/>
          </p:cNvSpPr>
          <p:nvPr/>
        </p:nvSpPr>
        <p:spPr>
          <a:xfrm>
            <a:off x="476250" y="622300"/>
            <a:ext cx="4419600" cy="9067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/>
              <a:t>Geef je geluidsbestand een duidelijke naam</a:t>
            </a:r>
          </a:p>
        </p:txBody>
      </p:sp>
    </p:spTree>
    <p:extLst>
      <p:ext uri="{BB962C8B-B14F-4D97-AF65-F5344CB8AC3E}">
        <p14:creationId xmlns:p14="http://schemas.microsoft.com/office/powerpoint/2010/main" val="2557947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00600-8C79-CF34-EC26-A49B37048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2726FA9C-8C40-73D9-3186-A1B8DA43B176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BE7E3F6-6A8C-5636-057B-D05DBB407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-444504"/>
            <a:ext cx="8382000" cy="11847499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9A6A9328-FA56-6317-598B-22B312F68AC8}"/>
              </a:ext>
            </a:extLst>
          </p:cNvPr>
          <p:cNvSpPr/>
          <p:nvPr/>
        </p:nvSpPr>
        <p:spPr>
          <a:xfrm>
            <a:off x="8096250" y="475915"/>
            <a:ext cx="1752600" cy="1706479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FF08F75-FD4B-12CC-DB2D-91B2FF660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50" y="1648827"/>
            <a:ext cx="4856466" cy="686435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DFAF5C6-0B6F-D7ED-8CFE-BF766B18BA8A}"/>
              </a:ext>
            </a:extLst>
          </p:cNvPr>
          <p:cNvSpPr txBox="1">
            <a:spLocks/>
          </p:cNvSpPr>
          <p:nvPr/>
        </p:nvSpPr>
        <p:spPr>
          <a:xfrm>
            <a:off x="476250" y="622300"/>
            <a:ext cx="4419600" cy="9067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/>
              <a:t>Upload je geluidsbestand naar een map op je smartphone.</a:t>
            </a:r>
          </a:p>
        </p:txBody>
      </p:sp>
    </p:spTree>
    <p:extLst>
      <p:ext uri="{BB962C8B-B14F-4D97-AF65-F5344CB8AC3E}">
        <p14:creationId xmlns:p14="http://schemas.microsoft.com/office/powerpoint/2010/main" val="2883392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869A3-3B98-0E01-EE9D-9748A3378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C571B870-FF92-3B54-6B2C-46519DF0702B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51CBBE5-FF8C-35C5-9CCE-0073EB692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966" y="-444503"/>
            <a:ext cx="8382000" cy="11847499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C7751F7B-F936-274C-399B-FB637C1B28A1}"/>
              </a:ext>
            </a:extLst>
          </p:cNvPr>
          <p:cNvSpPr/>
          <p:nvPr/>
        </p:nvSpPr>
        <p:spPr>
          <a:xfrm>
            <a:off x="6278805" y="7632700"/>
            <a:ext cx="2582562" cy="25146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BCFAD8A-FECF-4EA5-850B-FE00B007C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50" y="1648827"/>
            <a:ext cx="4856466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343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4D6CC-FC5C-3ACD-E10B-BA262EDB5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C083496A-F92D-405C-D1A5-2227F3F19869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44DB29C-86E9-9D5B-8A1A-F47D41021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49" y="-444502"/>
            <a:ext cx="8382000" cy="11847499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EE8A7D07-5482-1333-E421-0544A8900763}"/>
              </a:ext>
            </a:extLst>
          </p:cNvPr>
          <p:cNvSpPr txBox="1">
            <a:spLocks/>
          </p:cNvSpPr>
          <p:nvPr/>
        </p:nvSpPr>
        <p:spPr>
          <a:xfrm>
            <a:off x="476250" y="622300"/>
            <a:ext cx="4419600" cy="9067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/>
              <a:t>Open de website </a:t>
            </a:r>
            <a:r>
              <a:rPr lang="nl-NL" sz="3600" dirty="0" err="1"/>
              <a:t>waarneming.nl</a:t>
            </a:r>
            <a:r>
              <a:rPr lang="nl-NL" sz="3600" dirty="0"/>
              <a:t> om je geluidsbestand te plaatsen.</a:t>
            </a:r>
          </a:p>
        </p:txBody>
      </p:sp>
    </p:spTree>
    <p:extLst>
      <p:ext uri="{BB962C8B-B14F-4D97-AF65-F5344CB8AC3E}">
        <p14:creationId xmlns:p14="http://schemas.microsoft.com/office/powerpoint/2010/main" val="1637797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F0A07-39EF-1D63-42EF-FFF10BB8A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524C9896-87EB-ED50-4D48-06370EBB566C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7CAB37A-EEA2-E2AE-11A6-DBE5E736D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-444502"/>
            <a:ext cx="8382000" cy="11847499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5801B15B-49E0-FF78-7D23-3F171795F229}"/>
              </a:ext>
            </a:extLst>
          </p:cNvPr>
          <p:cNvSpPr/>
          <p:nvPr/>
        </p:nvSpPr>
        <p:spPr>
          <a:xfrm>
            <a:off x="5250366" y="5340350"/>
            <a:ext cx="2312484" cy="2251629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C9FFFD5-0F45-78BB-876E-7343E629C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50" y="1510808"/>
            <a:ext cx="4811888" cy="6801341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3E5698A8-03A8-C47F-C5EB-BE7296C289A9}"/>
              </a:ext>
            </a:extLst>
          </p:cNvPr>
          <p:cNvSpPr txBox="1">
            <a:spLocks/>
          </p:cNvSpPr>
          <p:nvPr/>
        </p:nvSpPr>
        <p:spPr>
          <a:xfrm>
            <a:off x="476250" y="622300"/>
            <a:ext cx="4419600" cy="9067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/>
              <a:t>Open de app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DC34282C-E236-7140-DD57-064E5502295E}"/>
              </a:ext>
            </a:extLst>
          </p:cNvPr>
          <p:cNvSpPr/>
          <p:nvPr/>
        </p:nvSpPr>
        <p:spPr>
          <a:xfrm>
            <a:off x="8553450" y="5651500"/>
            <a:ext cx="1295400" cy="1236517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2132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BD860-4CEA-48CF-0A4A-9785CDECC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D90EE595-7DB6-8458-8D72-9E694C2BD497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A54ADD7-C355-4A2A-F110-4695C9C4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49" y="-444502"/>
            <a:ext cx="8382000" cy="11847499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A41BEE87-9EBD-A788-C738-F77291199EE7}"/>
              </a:ext>
            </a:extLst>
          </p:cNvPr>
          <p:cNvSpPr/>
          <p:nvPr/>
        </p:nvSpPr>
        <p:spPr>
          <a:xfrm>
            <a:off x="5200651" y="3594100"/>
            <a:ext cx="1371600" cy="66941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78852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D77EC-152E-FBE6-A5C0-6C87A7F2B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59393CBC-F680-828F-1B0D-E6C407B7AEB5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244A6E8-284B-4FFA-79D0-2E5B2A936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49" y="-444503"/>
            <a:ext cx="8382000" cy="11847499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1E73FAB2-33DC-F4DD-9926-C959D20F0103}"/>
              </a:ext>
            </a:extLst>
          </p:cNvPr>
          <p:cNvSpPr/>
          <p:nvPr/>
        </p:nvSpPr>
        <p:spPr>
          <a:xfrm>
            <a:off x="6648450" y="5515486"/>
            <a:ext cx="1905000" cy="66941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1485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7516D-E18E-BD6F-258A-CAFE75675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4BA5C3A2-E50F-E5C6-44E1-7BAF6008252A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89F9564-7352-7CF8-7D31-917EFD4A2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49" y="-444503"/>
            <a:ext cx="8382000" cy="11847499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A9267D32-82D4-D790-45C4-47A21A5CEBC9}"/>
              </a:ext>
            </a:extLst>
          </p:cNvPr>
          <p:cNvSpPr/>
          <p:nvPr/>
        </p:nvSpPr>
        <p:spPr>
          <a:xfrm>
            <a:off x="7799688" y="4737100"/>
            <a:ext cx="2582562" cy="25146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655BF9-6987-BA72-4E9C-1B9047D954FB}"/>
              </a:ext>
            </a:extLst>
          </p:cNvPr>
          <p:cNvSpPr txBox="1">
            <a:spLocks/>
          </p:cNvSpPr>
          <p:nvPr/>
        </p:nvSpPr>
        <p:spPr>
          <a:xfrm>
            <a:off x="476250" y="622300"/>
            <a:ext cx="4419600" cy="9067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/>
              <a:t>Selecteer het geluidsbestand.</a:t>
            </a:r>
          </a:p>
        </p:txBody>
      </p:sp>
    </p:spTree>
    <p:extLst>
      <p:ext uri="{BB962C8B-B14F-4D97-AF65-F5344CB8AC3E}">
        <p14:creationId xmlns:p14="http://schemas.microsoft.com/office/powerpoint/2010/main" val="597420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1B4D8-B643-7EF2-DC5B-890F31DE7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BFAC2704-ED71-558C-8847-8ADC6AE856A0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C7D1A9F-C0D2-6E39-F809-1FCF3F2EC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48" y="-440268"/>
            <a:ext cx="8381999" cy="11847498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F7598D36-AD4C-FB87-1522-8C0B42DF832E}"/>
              </a:ext>
            </a:extLst>
          </p:cNvPr>
          <p:cNvSpPr/>
          <p:nvPr/>
        </p:nvSpPr>
        <p:spPr>
          <a:xfrm>
            <a:off x="8020049" y="3594101"/>
            <a:ext cx="1752601" cy="9906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14674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21514-71AC-03F1-F140-11D91A532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562BC18D-1F97-CA0E-1B66-42B783C7F802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38BD6E4-2A57-E1E0-1F9A-AB4155E86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98" y="-444502"/>
            <a:ext cx="8381999" cy="11847498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E46AC30F-6DD1-E733-E667-8A049F330A94}"/>
              </a:ext>
            </a:extLst>
          </p:cNvPr>
          <p:cNvSpPr/>
          <p:nvPr/>
        </p:nvSpPr>
        <p:spPr>
          <a:xfrm>
            <a:off x="5353050" y="8123823"/>
            <a:ext cx="2819400" cy="1109077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B0A2B96B-CB7B-BC11-BB72-62E0FCAFE911}"/>
              </a:ext>
            </a:extLst>
          </p:cNvPr>
          <p:cNvSpPr txBox="1">
            <a:spLocks/>
          </p:cNvSpPr>
          <p:nvPr/>
        </p:nvSpPr>
        <p:spPr>
          <a:xfrm>
            <a:off x="476250" y="622300"/>
            <a:ext cx="4419600" cy="9067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 err="1"/>
              <a:t>Waarneming.nl</a:t>
            </a:r>
            <a:r>
              <a:rPr lang="nl-NL" sz="3600" dirty="0"/>
              <a:t> herkent het geluid (nog) niet. Je moet dus zelf de soortnaam, die je gevonden hebt bij bijvoorbeeld de app Merlin, invullen.</a:t>
            </a:r>
          </a:p>
        </p:txBody>
      </p:sp>
    </p:spTree>
    <p:extLst>
      <p:ext uri="{BB962C8B-B14F-4D97-AF65-F5344CB8AC3E}">
        <p14:creationId xmlns:p14="http://schemas.microsoft.com/office/powerpoint/2010/main" val="2519417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5F9EA-BC3B-8B79-0D4E-B32E750CA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23F625CF-0F4C-1323-D139-6A1F2054447F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80E91A9-7497-6733-A3D1-03ADBB1C9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98" y="-444503"/>
            <a:ext cx="8382000" cy="118474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CE2FA9B-4878-9414-F6A5-5DF62EF9FB89}"/>
              </a:ext>
            </a:extLst>
          </p:cNvPr>
          <p:cNvSpPr txBox="1">
            <a:spLocks/>
          </p:cNvSpPr>
          <p:nvPr/>
        </p:nvSpPr>
        <p:spPr>
          <a:xfrm>
            <a:off x="476250" y="622300"/>
            <a:ext cx="4419600" cy="9067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/>
              <a:t>Je kunt nog overige bijzonderheden aangeven.</a:t>
            </a:r>
          </a:p>
        </p:txBody>
      </p:sp>
    </p:spTree>
    <p:extLst>
      <p:ext uri="{BB962C8B-B14F-4D97-AF65-F5344CB8AC3E}">
        <p14:creationId xmlns:p14="http://schemas.microsoft.com/office/powerpoint/2010/main" val="90325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4E14D-A8FB-F0E7-0B74-CCCDDA8DF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8E705017-8E66-164D-2D69-6913A8914746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02EAFFB-D34F-63CD-0F20-6E322BD3C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832" y="-444503"/>
            <a:ext cx="8382000" cy="1184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4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97CC65F-CAC1-DCCC-28C4-5B0767CE7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50" y="0"/>
            <a:ext cx="15411449" cy="1439537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D059B5A-2B12-F2EA-E53C-68D85E56D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225" y="0"/>
            <a:ext cx="8487250" cy="1205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8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B5BD8-9D41-0574-A917-6FE5F5EB5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4E71B225-1625-B367-045A-FC33596313DF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1E88694-AD12-D016-9F92-B40700116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-444500"/>
            <a:ext cx="8381999" cy="11847499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FA3B830B-2C68-EAB5-81A7-48B4D3906746}"/>
              </a:ext>
            </a:extLst>
          </p:cNvPr>
          <p:cNvSpPr/>
          <p:nvPr/>
        </p:nvSpPr>
        <p:spPr>
          <a:xfrm>
            <a:off x="4667250" y="7023100"/>
            <a:ext cx="5867400" cy="28194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5367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A6934-ED70-F408-E7A5-6B6CE4233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0C45F4C2-0FE2-CBAF-2009-779732EAEF10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40DC146-BD8D-143D-A735-D83924F9B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-444501"/>
            <a:ext cx="8381999" cy="118474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DF95ECD-D874-C49A-A6CB-027716612C0F}"/>
              </a:ext>
            </a:extLst>
          </p:cNvPr>
          <p:cNvSpPr txBox="1">
            <a:spLocks/>
          </p:cNvSpPr>
          <p:nvPr/>
        </p:nvSpPr>
        <p:spPr>
          <a:xfrm>
            <a:off x="476250" y="622300"/>
            <a:ext cx="4419600" cy="9067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/>
              <a:t>Als je wilt dat in de app </a:t>
            </a:r>
            <a:r>
              <a:rPr lang="nl-NL" sz="3600" dirty="0" err="1"/>
              <a:t>ObsIdentify</a:t>
            </a:r>
            <a:r>
              <a:rPr lang="nl-NL" sz="3600" dirty="0"/>
              <a:t> automatisch je locatie wordt meegenomen,</a:t>
            </a:r>
          </a:p>
          <a:p>
            <a:r>
              <a:rPr lang="nl-NL" sz="3600" dirty="0"/>
              <a:t>activeer dan bij instellingen -&gt; privacy ‘locatievoorzieningen’.</a:t>
            </a:r>
          </a:p>
          <a:p>
            <a:endParaRPr lang="nl-NL" sz="3600" dirty="0"/>
          </a:p>
          <a:p>
            <a:r>
              <a:rPr lang="nl-NL" sz="3600" dirty="0"/>
              <a:t>En activeer ook nog bij de app ‘locatie’ </a:t>
            </a:r>
          </a:p>
          <a:p>
            <a:r>
              <a:rPr lang="nl-NL" sz="3600" dirty="0"/>
              <a:t>(of ‘aan bij gebruik van de app’).</a:t>
            </a:r>
          </a:p>
          <a:p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76678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E2498-EB7F-9727-E883-68785E764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15A9E986-5D42-D656-C075-F7D6DCFA5138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F7A6AD8-8AEA-740F-060C-027E57DF5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-444500"/>
            <a:ext cx="8381999" cy="11847498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C89524E9-984D-E8B9-9A2B-6CF1256EA12A}"/>
              </a:ext>
            </a:extLst>
          </p:cNvPr>
          <p:cNvSpPr/>
          <p:nvPr/>
        </p:nvSpPr>
        <p:spPr>
          <a:xfrm>
            <a:off x="7867650" y="2984500"/>
            <a:ext cx="1676401" cy="16002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429DEB3D-34D4-B6CC-BB5E-3CBEF54B7A9E}"/>
              </a:ext>
            </a:extLst>
          </p:cNvPr>
          <p:cNvSpPr txBox="1">
            <a:spLocks/>
          </p:cNvSpPr>
          <p:nvPr/>
        </p:nvSpPr>
        <p:spPr>
          <a:xfrm>
            <a:off x="476250" y="622300"/>
            <a:ext cx="4419600" cy="9067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/>
              <a:t>Naar de fotobibliotheek</a:t>
            </a:r>
          </a:p>
        </p:txBody>
      </p:sp>
    </p:spTree>
    <p:extLst>
      <p:ext uri="{BB962C8B-B14F-4D97-AF65-F5344CB8AC3E}">
        <p14:creationId xmlns:p14="http://schemas.microsoft.com/office/powerpoint/2010/main" val="2960390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A0B24-3F04-08DB-0870-2FAF76D15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61EBFB72-C9D6-09A2-3EE7-29FC368C159D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6A8046F-EC66-B0E2-F918-57C7EB31C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-444501"/>
            <a:ext cx="8381999" cy="118474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4B7EE5-AA5F-5A22-F490-38CAC4DFAB5A}"/>
              </a:ext>
            </a:extLst>
          </p:cNvPr>
          <p:cNvSpPr txBox="1">
            <a:spLocks/>
          </p:cNvSpPr>
          <p:nvPr/>
        </p:nvSpPr>
        <p:spPr>
          <a:xfrm>
            <a:off x="476250" y="622300"/>
            <a:ext cx="4419600" cy="9067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/>
              <a:t>Kies je foto</a:t>
            </a:r>
          </a:p>
          <a:p>
            <a:r>
              <a:rPr lang="nl-NL" sz="3600" dirty="0"/>
              <a:t>En identificeer</a:t>
            </a: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A0DEA2E4-E731-8DBB-AA2D-C3570A063FE5}"/>
              </a:ext>
            </a:extLst>
          </p:cNvPr>
          <p:cNvSpPr/>
          <p:nvPr/>
        </p:nvSpPr>
        <p:spPr>
          <a:xfrm>
            <a:off x="5124450" y="8318500"/>
            <a:ext cx="4876800" cy="15240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305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63E29-DA60-9013-ECE2-45AFA25FE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6F5B56ED-A2E3-C7FF-C71C-78F33F4E3B37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A95369E-25E9-5142-6047-5F639B1B5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-444501"/>
            <a:ext cx="8381999" cy="118474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F549C03-52F3-42C1-6129-36E1E8E0D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50" y="1510808"/>
            <a:ext cx="4811888" cy="6801341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775A9B54-CD8E-77D0-ABA0-CA6B5BE13DF7}"/>
              </a:ext>
            </a:extLst>
          </p:cNvPr>
          <p:cNvSpPr/>
          <p:nvPr/>
        </p:nvSpPr>
        <p:spPr>
          <a:xfrm>
            <a:off x="6205665" y="2832100"/>
            <a:ext cx="2347784" cy="22860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906849-7136-6821-BBCC-07C318D63ED3}"/>
              </a:ext>
            </a:extLst>
          </p:cNvPr>
          <p:cNvSpPr txBox="1">
            <a:spLocks/>
          </p:cNvSpPr>
          <p:nvPr/>
        </p:nvSpPr>
        <p:spPr>
          <a:xfrm>
            <a:off x="476250" y="622300"/>
            <a:ext cx="4419600" cy="9067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 err="1"/>
              <a:t>ObsIdentify</a:t>
            </a:r>
            <a:r>
              <a:rPr lang="nl-NL" sz="3600" dirty="0"/>
              <a:t> herkent de soort niet. Probeer een score van 100% te halen. Ga nog eens naar je foto.</a:t>
            </a:r>
          </a:p>
        </p:txBody>
      </p:sp>
    </p:spTree>
    <p:extLst>
      <p:ext uri="{BB962C8B-B14F-4D97-AF65-F5344CB8AC3E}">
        <p14:creationId xmlns:p14="http://schemas.microsoft.com/office/powerpoint/2010/main" val="649711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D8024-3D65-B738-6510-6BDC8A6A3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F20BF183-9B07-5644-7AD9-16B1D14AF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-444500"/>
            <a:ext cx="8381999" cy="11847499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80E6C89B-947B-040A-2FFF-0E0FFF1CEFD0}"/>
              </a:ext>
            </a:extLst>
          </p:cNvPr>
          <p:cNvSpPr txBox="1"/>
          <p:nvPr/>
        </p:nvSpPr>
        <p:spPr>
          <a:xfrm>
            <a:off x="808856" y="8513177"/>
            <a:ext cx="14222730" cy="66941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nl-NL" sz="4000" b="1" spc="-30" dirty="0">
                <a:solidFill>
                  <a:schemeClr val="bg1"/>
                </a:solidFill>
                <a:latin typeface="Calibri"/>
                <a:cs typeface="Calibri"/>
              </a:rPr>
              <a:t>Putter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6103D6A3-3CC1-51F1-6B2B-D8A08B813C67}"/>
              </a:ext>
            </a:extLst>
          </p:cNvPr>
          <p:cNvSpPr/>
          <p:nvPr/>
        </p:nvSpPr>
        <p:spPr>
          <a:xfrm>
            <a:off x="7239515" y="3289300"/>
            <a:ext cx="2152135" cy="20955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E1EB04F-2B07-BC02-DE70-A3AE4B523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50" y="1711836"/>
            <a:ext cx="4811888" cy="6801341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E65101F0-67D3-2405-0C9D-F37C09587C76}"/>
              </a:ext>
            </a:extLst>
          </p:cNvPr>
          <p:cNvSpPr/>
          <p:nvPr/>
        </p:nvSpPr>
        <p:spPr>
          <a:xfrm>
            <a:off x="5124450" y="5575300"/>
            <a:ext cx="4876800" cy="15240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EBEF24B-48AD-B3F8-9EE1-3ABAA66D2710}"/>
              </a:ext>
            </a:extLst>
          </p:cNvPr>
          <p:cNvSpPr txBox="1">
            <a:spLocks/>
          </p:cNvSpPr>
          <p:nvPr/>
        </p:nvSpPr>
        <p:spPr>
          <a:xfrm>
            <a:off x="476250" y="622300"/>
            <a:ext cx="4419600" cy="9067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/>
              <a:t>Maak een uitsnede van je foto.</a:t>
            </a:r>
          </a:p>
        </p:txBody>
      </p:sp>
    </p:spTree>
    <p:extLst>
      <p:ext uri="{BB962C8B-B14F-4D97-AF65-F5344CB8AC3E}">
        <p14:creationId xmlns:p14="http://schemas.microsoft.com/office/powerpoint/2010/main" val="1923367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angepast 3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1850</TotalTime>
  <Words>348</Words>
  <Application>Microsoft Macintosh PowerPoint</Application>
  <PresentationFormat>Aangepast</PresentationFormat>
  <Paragraphs>65</Paragraphs>
  <Slides>37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1" baseType="lpstr">
      <vt:lpstr>Aptos</vt:lpstr>
      <vt:lpstr>Arial</vt:lpstr>
      <vt:lpstr>Calibri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Henk van Alst</cp:lastModifiedBy>
  <cp:revision>21</cp:revision>
  <dcterms:created xsi:type="dcterms:W3CDTF">2025-11-21T16:01:32Z</dcterms:created>
  <dcterms:modified xsi:type="dcterms:W3CDTF">2026-04-20T14:43:37Z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2025-11-21T00:00:00Z</vt:filetime>
  </property>
  <property fmtid="{D5CDD505-2E9C-101B-9397-08002B2CF9AE}" pid="3" name="Creator">
    <vt:lpwstr>Adobe InDesign 20.5 (Macintosh)</vt:lpwstr>
  </property>
  <property fmtid="{D5CDD505-2E9C-101B-9397-08002B2CF9AE}" pid="4" name="LastSaved">
    <vt:filetime>2025-11-21T00:00:00Z</vt:filetime>
  </property>
  <property fmtid="{D5CDD505-2E9C-101B-9397-08002B2CF9AE}" pid="5" name="Producer">
    <vt:lpwstr>Adobe PDF Library 17.0</vt:lpwstr>
  </property>
</Properties>
</file>